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1" r:id="rId27"/>
    <p:sldId id="290" r:id="rId28"/>
    <p:sldId id="281" r:id="rId29"/>
    <p:sldId id="282" r:id="rId30"/>
    <p:sldId id="292" r:id="rId31"/>
    <p:sldId id="284" r:id="rId32"/>
    <p:sldId id="286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2BBD5D-C2E9-47F0-8B17-695C248AFBD7}" type="datetimeFigureOut">
              <a:rPr lang="en-US" smtClean="0"/>
              <a:pPr/>
              <a:t>8/26/2012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0A88F0-2F20-4368-8F34-46CA562386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OF LARYNX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610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 </a:t>
            </a:r>
            <a:r>
              <a:rPr lang="en-US" dirty="0" smtClean="0">
                <a:solidFill>
                  <a:srgbClr val="FF0000"/>
                </a:solidFill>
              </a:rPr>
              <a:t>ÄMER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SABIH </a:t>
            </a:r>
            <a:r>
              <a:rPr lang="en-US" dirty="0" smtClean="0">
                <a:solidFill>
                  <a:srgbClr val="FF0000"/>
                </a:solidFill>
              </a:rPr>
              <a:t>HYDRI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HEAD OF DEPARTMENT, ENT/ HEAD &amp; NECK SURGERY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MILITARY HOSPITAL , RAWALPINDI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266700"/>
            <a:ext cx="82200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61925"/>
            <a:ext cx="8448675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7650"/>
            <a:ext cx="84963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6213"/>
            <a:ext cx="83534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366713"/>
            <a:ext cx="86582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180975"/>
            <a:ext cx="89249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28600"/>
            <a:ext cx="88201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42875"/>
            <a:ext cx="8477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90500"/>
            <a:ext cx="89725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33350"/>
            <a:ext cx="77247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8492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39033450"/>
            <a:ext cx="9525" cy="8492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-38171438"/>
            <a:ext cx="9525" cy="8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7700"/>
            <a:ext cx="899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347663"/>
            <a:ext cx="82010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200025"/>
            <a:ext cx="69056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0"/>
            <a:ext cx="89535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614363"/>
            <a:ext cx="90582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2583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47638"/>
            <a:ext cx="80581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414338"/>
            <a:ext cx="74580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485775"/>
            <a:ext cx="79438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304800"/>
            <a:ext cx="75152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66700"/>
            <a:ext cx="87725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381000"/>
            <a:ext cx="78200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s01.androidpit.info/ass/x08/6637408-1345157808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036" y="914400"/>
            <a:ext cx="7834464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MSERUTExQVFRUVGBgYGBgXGBcXHBgcGBgVGhgXGBcYHCYeFxwjHBgXHy8gJCcpLCwsGB4xNTAqNSYrLCkBCQoKDgwOFw8PGiwkHCQpKSwpLCwsKSkpKSksLykpLCksKSkpKSwpKSkpLCwsKSkpLCwsLCwsKSwpKSkpLCwsKf/AABEIAMIBAwMBIgACEQEDEQH/xAAbAAABBQEBAAAAAAAAAAAAAAACAAEDBAUGB//EAD8QAAEDAgMFBgQEBQMDBQAAAAECAxEAIQQSMQUiQVFhBhNxgZGxMqHR8AdCUsEUM2Lh8SOSwkOCohUWcqOy/8QAGgEAAgMBAQAAAAAAAAAAAAAAAAECAwQFBv/EACoRAAICAQQCAQIGAwAAAAAAAAABAhEDBBIhMRNBIhQzMmFxkdHwBUJR/9oADAMBAAIRAxEAPwD1AFWYqKjqbSefj9zQOqWTGYxrIJ9KbGOSopTrJpZsievU+E0AO+6RAzKA8TSTiiEzKuQv15/vThci8X51B3ZUq/D25UATYZ5ZFyemtJx0qIhR3TcSaB6bAWHMc+HlSGVA6/M0ASO4koGp9TTNrKRKlH1NRtNknMry8KBZKyALAa/WmIlbfUpU5lAC2ppPYpU5Ukz41zvazts1gChC23lZkzmbSkhIkgAlShBMVnp/EthDCHlMYkd44W0pKEBSjlCiUgruneA11NAHZ9+UD4lHzM0m3VESpR9awuzvapjHKWEJcQ41AWh1ISoSbSJPEeVUNlfiDhsXilYdtLhIC4UQnKrIblMKJM6iwtQB0+dalXURHU6UbuJXOUFQ5GTfoK5DbX4lMMOFhCHX3EWX3QBCDxEnUjQ+9W8D27ZW5hmcjubEo7xEhIyplfx70j4FaTQB0ofKBdRnxP1oWlrJzFSvCTXOq7ZMHEYhvK5OGaU44YSUkBIMDenNvRcc6q7I/ENrFqyIafbTlUouOJSlCUoEklQUaAOpViFLIAUoAdTUjryohKlet49a4Vf4tYVBIQ0+tsHKXQkBM9JMx4wa1NpdtcPh2Wn9504j+UlsSpenPTUCNZi1FgdM26pKZKjzNzTJxBXeVCOp9Na4zF/iM0GUvLYxKUlS0kd2JSUZZzEqAAkxPMGpML+I+HUwt3I602jLBcSBnz5oDeVRzGxoA6195cgyojoT+1CvFrCQMyp8etcZsz8UcMpxDa2nmu8gIW4lISqbDQ2HW4vqKv7Z7Y4fC4pthwLUp3KQUhJCcysoKyVAi44A2FPgDpG3lJElSpPCT9aZGJWpU5lADqa5h3t4wrEu4UNuOLaCzKAiD3acykpJUJVqPERUavxJwpYbdCXVF1RbS2kJ7wkGDbNHFPH8woA6teOVMJUqfE0TuLKR8Rv1P1qFkwkEjKYFjEj+kxIMUzTN5Nz+1MRKytepUqfE1GcUtZgKUAOp+tA8uTlHnREhCaADcxqhYKVOmpp2lrA+JUn+o1ElsfF78OdRlRUq2g1oEStuLJlSlW4ZjTKxq5+NWukmkp2DGpoXrb0SaANBhw5Rc8eJ5nrSqtg0koHnx6mnoAuFASSTaTe/X61ElqTMyOFC/LijwSCaJx6LJuagTGfF5ibUDjsAJ48alLkWJv4aUDbUSpXDQ/vQAbScoufXhQohZzaRamW1mM6jh0+tJbsbqRoKYhPOScqfPoKdSwgAUkJyCSb86jaQVHMfT6UAcL+LCVKwzDQBKnn0gwCbAHl1Un0qn+IWHdfxmBwzEhSEqUhUSARGUmbf9KL16Q5vWB011p3HciYH31pUOzxzA7X7rAPqQHVbQxa+5dzDeHMpAFgQY8T0FNszZWJwGNwBeZS2AS3mQrPmzKOZS4Jg/wCp6DpXsyFmMxt58OVQqBkxoeP7UUFnlnZjbqdkvYlrFtPd4pwqSpCArOL8SRIOoIMXPKrWN2SrH7aWkLdYS2wiFt2UndScs6auGYr0Z5WYgDQfc1Kp0IET4D70p0FnjGCQpvD7WXLiyopYStclSgXCCo8yUgVf7M4JT2z8U0y7iVOdwlPdOJytpJXmKWr3JyqToNetestE/Eqxj5VEpRWeOUfOigs8kw3apP8A6d/AJw7xxBQprJktmUTK+ebjpMjlT7cw7WHwmGwmJQ+l1pCnEPNiQlxaiotajMBuyQbEW5160+7eBrEf2pWQL0UFnme0doYk7APfhZcdWlIkHMpGYKBUNT8JEnURU3bXYro2dgSlBcRhshcQBNsiZJHKQQeWavRW0knMfLpSdQSY4UUKzzDtHtj/ANZVh8PhGXBlWFLWtIAbEREgkAAE8pgAVkdoMIvELxuLTmhhxpDVjJShWUqA46BXnXsjoywBYdKfvDlzcdAeMTRQWeVdm9jOYbaODKgouOsLdcJBMKc70weoAHnV/sJsRs7Rxj3dnKytQaBBgFSlglIPQW5TXogVPxGQIP8Amg70qVY2HXhToLHSkr1NuXI8qN52LDU0TpMW14VG03FzrrfhzqRESEhCZPnQNIzbx8qaM5ngPnTuu/lTr7UAMpwqOXhx+/nUhECAY5UlLyiT/moW2yTmV98qADZbi/E1E0b9eNSJek2050zi5BAN/fzoAvYd0ZRfn7mlQ4RuEDz9zTUAW8Q4EqI5k6eNC00Bccfl0oS1KlLVzJHkTQZys20HzqBMJ1oySOOtRLVmOUaD56VKp3URYWN6YQgczQIdSwgRxvTt6Aq1/ahQ0NdQb3586FRKiU6AR5igBvjP9I+dY2O7WoQsthCzBIJGWPEXrV2ligy0SNYgeJ0+dcWjDak68TWXPmcGkjZpsCyW2bQ7ZtIEd25P/b9ajR2ybz7zTmkzuwOmtzXNYnKZUbJTr16VnvYtxegyjry8Kqjnmy96bGjscV28bmC25HTL5caE/iGx8PdOxz3D/wAq4HEJV+oVWDik3OnOrfJIr8MD0Zv8QGEj+W5Pgn61c2L2qZxDvdhK0kgqGeLkcAQeXtXmoVmNTYXGFtxK06pII8uFLzSsPp4tOj19ZKiU6AfMUnFhKYHl9ajweNStpLiTIUAR9PLSiaRJzK8q2IwPjgJpvLvHWhSc+o00oFKzqjgKJ5eWAKYhPuTuisbtH2jTgkIKrlZPyAk/MVtISEiTrxrA7Y7MbxGGUte6WgVpUbjS6TzBt8jSfQ498lLZ/bdLqZBnofpVhXawaRavO9nJQk2EHmDa9bC2yRXOlnmmdeOlg1ydQvtQCN3TjRp7VpSNK5JKSNaYA+VR+pkS+jgdBju3aGlgr5WqE/iYyq2grhu1eGKkpUL5ZnzrmsJhFurCU6n5eNbseTdDczm5sW2e1HtKfxDw2WAaPD9uMMPzXrznC7EYQIXnWeJGg8JImqW2djhKe8aO753563BHKorPFuiUtLOMbPY9nbbbfPxA9K03FA2BvXg/Zfay0Opvxr3DAkBsKOpA9a0GUtJRAioUoy6xA+dO2Sd46a0xVmsbTMdKYi7hXpSD48eppUWHACQPpzpUAWMRiN8pHM/vTiByHGmU1lzGJMn34fOomklRzHyqBId1sC8mOVRISVqk/fSiDhOuhtH707jmWEp4a0AM46TZI1tNSKXlTf8AzTpSBfSokMkk5uduUUAYHaZ4ju5/MSfIRHvWN3mYGNK0u3JktRwKgf8AxP7VmMKCU1y9T9xnY0v20VlNRMgEW1+VqqYkgcJmtDF4gReJ51gYnajY1M1CCbLJtIXdTciqy00CttJ0ApDEpNxVrTRXFxYJtYUaRSycaEmk2WJUd9+HqiplYUZCF7vgoSR610zy5OUedcz2EBThlkaqWfQBIn1rp0pCBOvv4V0MX4EcnUfckIqCBTM2Ek60DacxzHyp3AF2B0q0oGJKz/T71hdstr90z3KPicEW4J4+unrW5isQltBKjAAP3415rtPGqccUs24dABoBWfPk2ql2zZpMDyS3PpFVlCcqAEIziZKRBuSd88SNB4VoMMrFyqh2Y2AnTxqV54zXNdyZ6CGNKJG6lRMSPSonSpPARxgVYLwiCL1GGTEg+tLbQSikV3UBPWoEtpTK8oHOBHGrRSTYjSocSuEK8DSTfRTSszW1b0HQkietHi2sqVo4EBQ8RY/I/Kqj2IAEcSLePCrmMctfUJCfMkfQ1fzaKHTTOU2NZ5PQ17zshzM0kRaK8H2WP9f/ALv3r3fZRhhMDgK6iOCzQzDSolpCdNeHSnQgpBOpoWzNiZESZ8qkRLOFQcotz9zTVNh3d319zT0ASrcUpxUWEn5GjLomONFiUkZsvM+5qJprKCdVVAkM8Anei/t1oGWo3j9eGtMyb89ZmnLpKt3h9zQA0FfRPLl0NG67Fhc6W4UTjgHnQstBA8JvQBwu19rlwFJAIDm6RrKcySDzm1Z/8VaTUWNxYBIgwJUbGBfieE/sawMftWTCa5ji5u2dhOOONIk2xtJSpANqw1Kq0pUij2dgc7iU8Jk+A1rTCNcGXJJvkgxjQQspHCPYTUCXCKu7bEPr8Z+QrNVNWUVpmtgcdJANaD8CK5xBrUwL5Ig1myQrlG3Dk/1Z3fZLbSkqaZhIRcaXkhRmflXYznP9Irzjs6oLebTcELTqOcEeRBr0h1eUQNT9zWnTtuLsw6uMVPgZ5wzlFP8AAmk03FzrUaQVmToNK0mU5Pthj1ZwgmBkz+Mkj5AfOufeZBCculq9C2vstrEju1puNFDVP9raaVwasKGwoDe3yAeFjwFc3UQaluO3os0fHsrosKbKQI40wAGt6JrEpAg3I4BNROO5tG1j0+tZbOipuiROFCjYxTLaWNIMeXvVYqmEpVfkZFGptSfinyqQrEt0qgRFVe6zFSF2kT6cq12cHKMwM1k41GYjKYUNDzjhQ4jdUOhhtAkgJA6XPmeNZGJxAWuE/CDM8zRYrMuCok8hyoEtxUoqufZkbb+Po5/CjLiI5Kr3Ls8SWUkm0V4xjMNlfSsCyvevY9hbzCADwvXUxu4pnCyx2zaNVDs+VRPaWiDrFGpEJgVG2qJMQKsKi/hGoQPP3NKhwhJQD4+5pUAWQ2c6lK5k/M0m3pNtBxosXClEA3k+9xTKb3YFQJEb65G7ccY1p0N5RaM3p9ihbMXIgAR40LIKlZj99KYDtt/mV8+HOkpWcwNOPWsjbJl0DuXnApITmaWBpnMdOczFxxAqm5hikZu5xYVEAl5PjFjbwikAe1NhNs4R1CJKlHvSoxJymQDA0AkCuAxXZ9I3kiJr05jYKPjUp2YNisqsUlOhngTXG/w60jLZQSSORsSNdD6CseouFNG/TVNNM5pvZSp0rq+yPZ7+YrOlJMJGaLjU6+IqI4lAtGU9bfPQ+tM5t3+HyjKCfj6iVJt/9Y/3GoYptyLcuNbDK7c7EWnEgSlW4kynQ6+tc6dnKGtdU5jziUuKIgpaTHigC/jrWKp7MAecH1qyU3bIrElFfoUm8Eau4bC7wSm6lEAedOTwrZ7H4JKsUgk2RKzP9Og9YqrmToutQTZ3LuwGkrZduFMjLaIWAIAUOMG48TWiy3JzHyqkdoIDuRWYqOlrR4a1cekkAaHlXRSo4zbfYK1ZzA0507zkQBrRKISOvuaBpuLnX2qQiptVCkYd0onOUmI1mNB5TXnCNqJcyQdM0jraK9Jx6VONuJTxQoJ4bxBi/C9eaPMKbUG3Gy2u0JI4cwRrWPUrpnT0L7ROlRnxM1OXCIANQp3TBFWktyJrmyOsRF7mAaNt3jeOIN4HT6VGtE+FQP4rKKFfQ7XstYjFqbXumyvv78aHaKQBItNx41nMuZiFHQcPHiKuuKzC+gq7pUThyrKSm7k8wFetj7ioSiT0q5iRKhH6T7ioyLWpPgrmiHugd0ia9F7PthtkTXBsIuCa73YwCmx0rXpX2jk65dM0WlE3NROgqVHL2osRw5UJdgDnW45hpYUAJHn7mnqHBJOQefHqaVAFpaQgqm5k/S1C24YlVG4QtRMGxPvpTuokRUSRCtOcgjzn3olgEZUmIqNSymb3PXSnaRAzGgB7IBMX+7eFU0YV0rKlKBHBMZY95q2hwqP9PWk+7G6NfagDG2htHEpkJa7wD9OvyP7VkbIYQ+hS3MydTuniTxkV1xORJPH3rhsLtFxlKiAlSVGYUD6iCDVGWUE0pmjDGbTcGS7W2ejCs96HMxOaEqSPywecEmQBbWud7N4I4h8FST3SFBS206KCjBUQbEiZiOFaW1toHEoSkswpBChlUSDcEiFeA41pDu1oSUjRJ+E5DmUZvEExB1/VVdRXMDZDyODjMy9oJbQ+oJSpAJIITeOQCR8VuVWtk9m8L3feZlOnOQEzCQAAeG8RraRoRTlCmUqUAMyoiVSoayAes1m4TazjTKg22mQStSyUuX1iCcuquR1px2ptyHmU5Qio+i92s2U2ylLiUJSDEAAj96g7JbTU6+hogJQc05RlkgEi/lWDj9rPYggvLUrLoIsPAJECtDs1i0IxDZKgm5Em2oI4+NDyfJUZ1i+L3P0emmEyEATx5+upo205ReoBtFoJzKcRbjmH7G2lMX0KVOdMR+oWvatZgJEDMcx04ChdXmMDT7vQP7QRYBaZIn4hpz9KkbcSEyCDrpzGopgO4rIBArie2dsQ1Oobk+aj9K7ZmTc8a57tT2fViilbRAWgEXsFCZieBnTzqrNFyg0jRppqGRNnNpbkzM0bmJCeOlVMXg8W1YsOHqkZx/4zWPinX/zNOjxbUP2rmLBN9o7L1GP/AKaeM2qALa1ll0uGqMq1KV/7T9Kv4ESasePYrIxy+R0jc2PsvOpI/KJJ8rxRECAAZn5Vq4JaWcOpeq1jKB46eprDW0WSmbpWNT+VQ1B96Sj8U32zVgncpL11/IWITljqlQ9IP7VWbHGr0d4AeRA/3W/eqPSq5otyKmTN3MV3WyHMrQA1rh2SBFdvsJsZAa06XtnH1y4RpF2NdaiS3eT0vROoMyKiWu2UeBtXQOSaOGe3R5+5pU+DbhAHj7mlQBZxS8qilIvJ+ZNAN0DiTapFLklRjUx85oVAKGtRJABIJk2jXrpTSF2uI0+tRufpT5+NGVBAixN+n+BQATyikWHH7NMhsJknXnWU92gbQSZzqP5U6DxVoKxsXtp1/dnIjiE/urU/KqZ54QL8ennM09tbVTlWkGSbQLxwMnh4VzGJctHrU2LaGXILTa31rOxWCUkfzV+ifpfzrnzyeWVs6UMSxRpFpmIKfGOOYcU+PEeJFZLyyy6HBmWyq2vEjQLvI9SNKttJywpZK09Yj0GsVa2s044gFm6CZVERYFQ4f0k+tWY/xUSlNKPJg7R2iXD3bYJzcJnXgOnPp51exOF7jDhAVJVAVfiOny/7asbNwbjKj3iYsoAqi0Kynhc7keRmsjbG1e9XbQW8etTnblRFZF40kRI0NHhHCDmGoII8QbVGhECmbXqKgyMT0VnaycanK0pCVgypCxJiDNuInlwphsRSRlH8OTJMFrncCZsK80dJSrMkkKGhBgjwIroti9vHm7PJ71J46KHnorz9a2Qyprkw5MDT+J2eD2EhOZTyGlKMRCdMoIAAMxaBareGwyfypCUDQJEDnpWdgO1GHxJCUryn9K90/Ox8jWu67G6nWr00+jK012J6TYafetEVBApkAJFRBBVKiNNB/mmIlQ2JnnUQUc3GZqira61RDDugNhPleDbqBoeFEdqnL/JemSICQTaOvGT6GgC465O6K5Ttjs9KVtOAAKUFBR5xEE9bxNbKdrlAleHeBJiyQeI6/cVW24wp1CVd2vdObRJsRBEJUTpFo4VTmVwZo00tuRMp45eVvCuKBypBsBMkpsYGpkEedZmJdS6oIcQW2lqEyRnF7KAFhHKa0hikLaLDhhH5SqUkSeBUBF7iuc2ng1tOZFHN+lXBQ4Hpwt9RWW00mjt6fm8cvzr8zR/glMuqYJkwciv1CJSR1mKzXkZVHxn1uPetrAL75IzGHGgChXONJ+Y86ydqEZ5Scw/pvbUeFlD0qvLFVwXKUmqn2v7YDAkiu52SslACfWuCbWqYEA9b+3967LZpxCWwQGfMrvbwterNL2zma58I2lqiAKYKEZzQNSUy4EgyfhJiJtc30ihG8bWA9q6ByTUwt0Agnj7mmpYVQCQJ5+5pUAWMXJWU6CT5ifv5UDpiADHWpXl5Sqb3PzNDZQ0qIyjjnlpRnRGbSSJ9BXG4zFOrP+opSvO3oLV2+QqMRAHDkKx9ubJn4RB+7VRmg5Lg04Mii+Uc4BMR51bQQkVW7kt60TK5Mn0rlSVHXiywhriaoYlWY9KvqXmsKqYwQLUR7HLorOndgVodlVsIS8h4rEkEZOqHUH5L9apITAJNR4Z8pcBSdbH9q1YXUlZlzq4OiPt7jwt1AaKsmVROa28pxxZty3q5zCYYkitXa75ceJUZjd9KWAZ3qtnLl0VY4ulZFixEJFVUCDVjFfGelVHl3qtItugnhUClUDrhqMmpxiQlOyRVaWzO0GIZ+BwxyVvD0OnlWW2ma2tg7DViHAkfCPiPIVNX0ip1Vs7js5tVeKTmWgJixI0PgDp862nX4IAvULDKWkBtAiLf3qVtqLm5rYuuTDKm+AxA5CoskcRGs0BcE5lEJEwJMSTw6mocdtFLaZcIQDoD8X+2nRBuiYErV0onHY3U+HhXJ4vbz6xGHS6RwVliflWt/HOKO5hyLCcxyiYF/vnUtotw+MZUhUBJMibX4wfC9UNt4FTrBWpBC0XnoPaRbxiqW1+0LuGdAWkAqTAEyIJJ18qqp7Q4l51BbCSQlQKbQU2Oh4i5is/08Ytu+zXHWZPiq6/cHBBCimATwJMkXuJ4agetPtJACIHDT1t8lp9KMkFClohspuUiIkXEchRPIChI0Vp4KFv/AND0rLONJpnexzWRbl7M3Bo3hXdbNaJSJ0FcIxdQrvtnLAQB0p6XtnO1/SJy74RMUyl5AANaJxIF4mo2UTvGt5yTSwYGQW5+5pU2FdlA148OppUAWX2iXFE3AJj1NRYg3vpFqlxToSogczbzNCXOZE0hkbj0J6kXomknLeo227kq4c+PWk4gqMHTh/fxoAydqbKDm+n0rnH2yk5a7lbgG6Nfu5qo9stJBKonnWbLg3co14dQ4cM5RLwSKgWqb1rYjYSiZGn3asvFYNYsOFYnilHs3rNGS4K4XmtUDqoFSHdMVE4gi5oXDB8lBxN5PGrWFTCSo0g3mOlqkxJhOWpN2JKjPyyTULzVWwiKHu+JqSZBopDD1GcNNbGF2Y46YQk+NdJgOyQTBcueCfrVsYyl0VTlGPZzGxeza31ACyeJNejbP2e3hm8qB48yamw7CW02EftTNpKjJrVCCiYp5HINDYJzX8KAukqgaUluZrCqitpFEp7p2ZVBCMwMGJkc6sKge0Gzu/b7sGFAhQ8reuvpUS9loZCnTLjp0Uq+8bCBwuRRo2pEnuXyq/8A0z7z86iTtHvFoSUOgFUnMiAYCiONoInyosK9l/CsQBySAB5CKdSiv/4063TMJ4VIuwMa0Acp27wyIaMSu4v+kf3NZexWw2QuLzfw4ipe0GJLj5kyEbo/5fP2qJkz4VyNRkubo7+lxbcaT9lrENoDy1qG6dEjQzmHpuz50z7cICRpEDy0+Sh6VP2gxW405lJzJCbcwNfUH1qMKVlyrEShKhebKlJ/41tdOFlGCUlkUfRSDULtxhQ8wD+8V2OyWtwE61yOC3iCeBj5yPcjyrr9nvSABVWm4m0L/ILhEqF396T5NgND9xRvC1vOgQuATw4VvOQaGDahAHj7mnqHCuSkHx49TSoAvloBajrcx4TVd1syYGvHlUuJdJcUE6AmT50CnB8N+U0hkbzk7ovz8qkKwgRNAgBAk66UksyZJkaj6eFMQTQneiCReo1HMY4DWkpZVKRYaGncVlT1oAZ52N0VErCJCbiTUrLfE6mq+IxCQCpaglAi5txj5mlQ7ooObBSs5tBVTE9nc9k1t4zaLaFBtRgqBsASYGpsOEiq6dt4dI/mpMgqngfi0MQfgVx/Kag8cWWLLJezL/8AbJQOFCrslIkqrWw+22lH+YnwvxVlE2sc1oN7HlTnb+HkguC3Q8wIFrneFhe9R8UB+eZlNdkkEwpR52Hyq0xsBhKoy5vH6VZxW1GkQM4TmGYEyLXjUWmDrFWMM+nuwtJJB6EfIiYqSxxXoi8k32yRDIQnKkAcqTTfE69eFMhJJk8NIpnVknKPWplYx3z0FE45EBOtMtQSIGv3ek03FzrTAKyb2FZjWw2yvOc4vI31j8wVpOkjSrqJXroKN0g2mDSAQekwKF42MR1jWi7uEwKrN4pIXkmFBOaLzHOmBMkBAk6/dqZCSVSbRVbC7UbdWUBSSb2vNrHXzoXdrMlIAdTeYNyN0kG40uCKAM/HbEC1GBckmaqOdnygWNbQ23h0j+YkSAbyDvEgGCJuQfSga2uyo5isaSBBmN6CBEkbp9KolghLs1Q1WSHTMx7ZK/4bmW5UB5hUfI1h4PaJeebbVAsUiOu9fzArsl7YaOSFgBV0m9xIE3FhJAkwLis7A7Gwwc/iWpJVOUXyieKQQDxtwvah4ukui7FqopNzXPogTsYhRhQv7gk+xNbmER3aINStt5ZJpBIUZqUcSi7RnzaieXiQSXLSbVGtGY9PajdTMdKjWspHU38KtM5p4VYyi/P3NKocG2cgtz9zSoAvuICVKA5n3NVlNReYEzRuAqWonST7mo8+bUWOnPxpDATK1dBRuPRup1+VJTgSANefOiQ0Bp5dKYhSAJOvE1E0gqOY+lJCSr4uB0onpsBpoYoAF1WY5RpxrM27tBDae6WhZSpBUSnLolSAeOaZUnQca1YCB93qFOFCt5aQfEA6wePgLdAaQHO4naTBIdUl8qQDChlTurd7uZV8O+I4KEHhVdt3BhIPdOBBSlCSYJSN1YQg5syI76Z05EwK6nukqMBCY55R+rNYx+re8TOtRuYJpNg03MAfAmYBBA00kDzigZz+ITh8ocyPZiSkjMCvMU9/mlKiCSCDY6kWkWhdRhAme6dAIbJXmSoqCgVAHKok3YM2gEHma6ZrZraUZS2jKJ3cqct7WTEXBPrUjTKI+BAAAA3RaMwA00AUR5nnQBy7W0sI8sNlL2iUagAgKARmg/qcJEcldBWtsLaqHD3baChKUJUAQkDKQDugG+tzGtWntmNqMd23BH6EwR1tzqUYVKJKEJBMBRSkAkDw1oAldIO6DBpwAkUKUBNyb86GCoydBpTEJtM7x8qZS8xgaC80n1zuijywIGp96AE87FuJqNCctyb07LZuTTZgu0G3GgCpjNq93BKFFJKtMtsqFLM5lD8qVacRWM5t1hTiXSXElSVgAkQA1vK3QTqQRbUpIOldFimQQJSCBwIB4R7EjzqH+HbAJyIkkH4ReNCbXjhSGYOKxeHZAHdutrGZRyFOY5+8Ksykkgn/AEzEm0iOMRtDDtJP+m+kRlUEq1zIUQ2RmkyEE8pOtzW/h9nNhJHdoynhlTH5uEf1K/3HnSTg2iQA03ABT8CdDMjTQybeNAHOIw2HWW/9J07qAjebE5lrCU2UADmS5MjhzNAjHYPMkIQ6S2MwNgUoCComEm4hxfAyUHWAa6h7CthGTu0EQE5coIgEkCI0BJMeNMjAtpE5ESRHwpuCIjTkYigLMnGd0lLQLboHdCN5I3Uqa3FjNJhRbMeN9aDCbcZZBQltYCLCEpuQQnndXGeNzW3/AA6VmVJBEEAEA2MSL8LCR0qF3ZjStG27DKdxOloGmg5UCJG3u8AMEAgGDrepFuQMqddKezaQEgACwAtA/YUSf1ERTENmItqTQBAnNw4+Io1onjpUClflT/mmBrYRYKBfn7mlQYVkZB5+5pUhmu42JNhqeHWoAyn9I9B1pUqQxdymfhHoOlO60I0GvKlSpiC7sch6UDbKb2HoKVKgAXmUngPQUTjQjQelKlQAyGUjQDXkKENJzaD0FNSoAdbKTqB6CktpMaD0FKlQA6Wk8h6ChbaTew9BSpUAM4ym26PQUfdDkPSmpUAA2wm+6PQUzjKZ+EegpUqAHcaTGg9BTNsp/SPQUqVAApaTyHHgKZxlP6R6ClSoAJxlPIegpBlN7D0FKlQAPcJn4R6Ck4ymPhHoKVKgAksp5D0FAhhP6R6ClSoAZTCZ+Eeg606mU/pHoKVKgBu5THwjTkKZOHT+lPoKVKmBdw7Yyiw48OppUqVAj/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MSERUTExQVFRUVGBgYGBgXGBcXHBgcGBgVGhgXGBcYHCYeFxwjHBgXHy8gJCcpLCwsGB4xNTAqNSYrLCkBCQoKDgwOFw8PGiwkHCQpKSwpLCwsKSkpKSksLykpLCksKSkpKSwpKSkpLCwsKSkpLCwsLCwsKSwpKSkpLCwsKf/AABEIAMIBAwMBIgACEQEDEQH/xAAbAAABBQEBAAAAAAAAAAAAAAACAAEDBAUGB//EAD8QAAEDAgMFBgQEBQMDBQAAAAECAxEAIQQSMQUiQVFhBhNxgZGxMqHR8AdCUsEUM2Lh8SOSwkOCohUWcqOy/8QAGgEAAgMBAQAAAAAAAAAAAAAAAAECAwQFBv/EACoRAAICAQQCAQIGAwAAAAAAAAABAhEDBBIhMRNBIhQzMmFxkdHwBUJR/9oADAMBAAIRAxEAPwD1AFWYqKjqbSefj9zQOqWTGYxrIJ9KbGOSopTrJpZsievU+E0AO+6RAzKA8TSTiiEzKuQv15/vThci8X51B3ZUq/D25UATYZ5ZFyemtJx0qIhR3TcSaB6bAWHMc+HlSGVA6/M0ASO4koGp9TTNrKRKlH1NRtNknMry8KBZKyALAa/WmIlbfUpU5lAC2ppPYpU5Ukz41zvazts1gChC23lZkzmbSkhIkgAlShBMVnp/EthDCHlMYkd44W0pKEBSjlCiUgruneA11NAHZ9+UD4lHzM0m3VESpR9awuzvapjHKWEJcQ41AWh1ISoSbSJPEeVUNlfiDhsXilYdtLhIC4UQnKrIblMKJM6iwtQB0+dalXURHU6UbuJXOUFQ5GTfoK5DbX4lMMOFhCHX3EWX3QBCDxEnUjQ+9W8D27ZW5hmcjubEo7xEhIyplfx70j4FaTQB0ofKBdRnxP1oWlrJzFSvCTXOq7ZMHEYhvK5OGaU44YSUkBIMDenNvRcc6q7I/ENrFqyIafbTlUouOJSlCUoEklQUaAOpViFLIAUoAdTUjryohKlet49a4Vf4tYVBIQ0+tsHKXQkBM9JMx4wa1NpdtcPh2Wn9504j+UlsSpenPTUCNZi1FgdM26pKZKjzNzTJxBXeVCOp9Na4zF/iM0GUvLYxKUlS0kd2JSUZZzEqAAkxPMGpML+I+HUwt3I602jLBcSBnz5oDeVRzGxoA6195cgyojoT+1CvFrCQMyp8etcZsz8UcMpxDa2nmu8gIW4lISqbDQ2HW4vqKv7Z7Y4fC4pthwLUp3KQUhJCcysoKyVAi44A2FPgDpG3lJElSpPCT9aZGJWpU5lADqa5h3t4wrEu4UNuOLaCzKAiD3acykpJUJVqPERUavxJwpYbdCXVF1RbS2kJ7wkGDbNHFPH8woA6teOVMJUqfE0TuLKR8Rv1P1qFkwkEjKYFjEj+kxIMUzTN5Nz+1MRKytepUqfE1GcUtZgKUAOp+tA8uTlHnREhCaADcxqhYKVOmpp2lrA+JUn+o1ElsfF78OdRlRUq2g1oEStuLJlSlW4ZjTKxq5+NWukmkp2DGpoXrb0SaANBhw5Rc8eJ5nrSqtg0koHnx6mnoAuFASSTaTe/X61ElqTMyOFC/LijwSCaJx6LJuagTGfF5ibUDjsAJ48alLkWJv4aUDbUSpXDQ/vQAbScoufXhQohZzaRamW1mM6jh0+tJbsbqRoKYhPOScqfPoKdSwgAUkJyCSb86jaQVHMfT6UAcL+LCVKwzDQBKnn0gwCbAHl1Un0qn+IWHdfxmBwzEhSEqUhUSARGUmbf9KL16Q5vWB011p3HciYH31pUOzxzA7X7rAPqQHVbQxa+5dzDeHMpAFgQY8T0FNszZWJwGNwBeZS2AS3mQrPmzKOZS4Jg/wCp6DpXsyFmMxt58OVQqBkxoeP7UUFnlnZjbqdkvYlrFtPd4pwqSpCArOL8SRIOoIMXPKrWN2SrH7aWkLdYS2wiFt2UndScs6auGYr0Z5WYgDQfc1Kp0IET4D70p0FnjGCQpvD7WXLiyopYStclSgXCCo8yUgVf7M4JT2z8U0y7iVOdwlPdOJytpJXmKWr3JyqToNetestE/Eqxj5VEpRWeOUfOigs8kw3apP8A6d/AJw7xxBQprJktmUTK+ebjpMjlT7cw7WHwmGwmJQ+l1pCnEPNiQlxaiotajMBuyQbEW5160+7eBrEf2pWQL0UFnme0doYk7APfhZcdWlIkHMpGYKBUNT8JEnURU3bXYro2dgSlBcRhshcQBNsiZJHKQQeWavRW0knMfLpSdQSY4UUKzzDtHtj/ANZVh8PhGXBlWFLWtIAbEREgkAAE8pgAVkdoMIvELxuLTmhhxpDVjJShWUqA46BXnXsjoywBYdKfvDlzcdAeMTRQWeVdm9jOYbaODKgouOsLdcJBMKc70weoAHnV/sJsRs7Rxj3dnKytQaBBgFSlglIPQW5TXogVPxGQIP8Amg70qVY2HXhToLHSkr1NuXI8qN52LDU0TpMW14VG03FzrrfhzqRESEhCZPnQNIzbx8qaM5ngPnTuu/lTr7UAMpwqOXhx+/nUhECAY5UlLyiT/moW2yTmV98qADZbi/E1E0b9eNSJek2050zi5BAN/fzoAvYd0ZRfn7mlQ4RuEDz9zTUAW8Q4EqI5k6eNC00Bccfl0oS1KlLVzJHkTQZys20HzqBMJ1oySOOtRLVmOUaD56VKp3URYWN6YQgczQIdSwgRxvTt6Aq1/ahQ0NdQb3586FRKiU6AR5igBvjP9I+dY2O7WoQsthCzBIJGWPEXrV2ligy0SNYgeJ0+dcWjDak68TWXPmcGkjZpsCyW2bQ7ZtIEd25P/b9ajR2ybz7zTmkzuwOmtzXNYnKZUbJTr16VnvYtxegyjry8Kqjnmy96bGjscV28bmC25HTL5caE/iGx8PdOxz3D/wAq4HEJV+oVWDik3OnOrfJIr8MD0Zv8QGEj+W5Pgn61c2L2qZxDvdhK0kgqGeLkcAQeXtXmoVmNTYXGFtxK06pII8uFLzSsPp4tOj19ZKiU6AfMUnFhKYHl9ajweNStpLiTIUAR9PLSiaRJzK8q2IwPjgJpvLvHWhSc+o00oFKzqjgKJ5eWAKYhPuTuisbtH2jTgkIKrlZPyAk/MVtISEiTrxrA7Y7MbxGGUte6WgVpUbjS6TzBt8jSfQ498lLZ/bdLqZBnofpVhXawaRavO9nJQk2EHmDa9bC2yRXOlnmmdeOlg1ydQvtQCN3TjRp7VpSNK5JKSNaYA+VR+pkS+jgdBju3aGlgr5WqE/iYyq2grhu1eGKkpUL5ZnzrmsJhFurCU6n5eNbseTdDczm5sW2e1HtKfxDw2WAaPD9uMMPzXrznC7EYQIXnWeJGg8JImqW2djhKe8aO753563BHKorPFuiUtLOMbPY9nbbbfPxA9K03FA2BvXg/Zfay0Opvxr3DAkBsKOpA9a0GUtJRAioUoy6xA+dO2Sd46a0xVmsbTMdKYi7hXpSD48eppUWHACQPpzpUAWMRiN8pHM/vTiByHGmU1lzGJMn34fOomklRzHyqBId1sC8mOVRISVqk/fSiDhOuhtH707jmWEp4a0AM46TZI1tNSKXlTf8AzTpSBfSokMkk5uduUUAYHaZ4ju5/MSfIRHvWN3mYGNK0u3JktRwKgf8AxP7VmMKCU1y9T9xnY0v20VlNRMgEW1+VqqYkgcJmtDF4gReJ51gYnajY1M1CCbLJtIXdTciqy00CttJ0ApDEpNxVrTRXFxYJtYUaRSycaEmk2WJUd9+HqiplYUZCF7vgoSR610zy5OUedcz2EBThlkaqWfQBIn1rp0pCBOvv4V0MX4EcnUfckIqCBTM2Ek60DacxzHyp3AF2B0q0oGJKz/T71hdstr90z3KPicEW4J4+unrW5isQltBKjAAP3415rtPGqccUs24dABoBWfPk2ql2zZpMDyS3PpFVlCcqAEIziZKRBuSd88SNB4VoMMrFyqh2Y2AnTxqV54zXNdyZ6CGNKJG6lRMSPSonSpPARxgVYLwiCL1GGTEg+tLbQSikV3UBPWoEtpTK8oHOBHGrRSTYjSocSuEK8DSTfRTSszW1b0HQkietHi2sqVo4EBQ8RY/I/Kqj2IAEcSLePCrmMctfUJCfMkfQ1fzaKHTTOU2NZ5PQ17zshzM0kRaK8H2WP9f/ALv3r3fZRhhMDgK6iOCzQzDSolpCdNeHSnQgpBOpoWzNiZESZ8qkRLOFQcotz9zTVNh3d319zT0ASrcUpxUWEn5GjLomONFiUkZsvM+5qJprKCdVVAkM8Anei/t1oGWo3j9eGtMyb89ZmnLpKt3h9zQA0FfRPLl0NG67Fhc6W4UTjgHnQstBA8JvQBwu19rlwFJAIDm6RrKcySDzm1Z/8VaTUWNxYBIgwJUbGBfieE/sawMftWTCa5ji5u2dhOOONIk2xtJSpANqw1Kq0pUij2dgc7iU8Jk+A1rTCNcGXJJvkgxjQQspHCPYTUCXCKu7bEPr8Z+QrNVNWUVpmtgcdJANaD8CK5xBrUwL5Ig1myQrlG3Dk/1Z3fZLbSkqaZhIRcaXkhRmflXYznP9Irzjs6oLebTcELTqOcEeRBr0h1eUQNT9zWnTtuLsw6uMVPgZ5wzlFP8AAmk03FzrUaQVmToNK0mU5Pthj1ZwgmBkz+Mkj5AfOufeZBCculq9C2vstrEju1puNFDVP9raaVwasKGwoDe3yAeFjwFc3UQaluO3os0fHsrosKbKQI40wAGt6JrEpAg3I4BNROO5tG1j0+tZbOipuiROFCjYxTLaWNIMeXvVYqmEpVfkZFGptSfinyqQrEt0qgRFVe6zFSF2kT6cq12cHKMwM1k41GYjKYUNDzjhQ4jdUOhhtAkgJA6XPmeNZGJxAWuE/CDM8zRYrMuCok8hyoEtxUoqufZkbb+Po5/CjLiI5Kr3Ls8SWUkm0V4xjMNlfSsCyvevY9hbzCADwvXUxu4pnCyx2zaNVDs+VRPaWiDrFGpEJgVG2qJMQKsKi/hGoQPP3NKhwhJQD4+5pUAWQ2c6lK5k/M0m3pNtBxosXClEA3k+9xTKb3YFQJEb65G7ccY1p0N5RaM3p9ihbMXIgAR40LIKlZj99KYDtt/mV8+HOkpWcwNOPWsjbJl0DuXnApITmaWBpnMdOczFxxAqm5hikZu5xYVEAl5PjFjbwikAe1NhNs4R1CJKlHvSoxJymQDA0AkCuAxXZ9I3kiJr05jYKPjUp2YNisqsUlOhngTXG/w60jLZQSSORsSNdD6CseouFNG/TVNNM5pvZSp0rq+yPZ7+YrOlJMJGaLjU6+IqI4lAtGU9bfPQ+tM5t3+HyjKCfj6iVJt/9Y/3GoYptyLcuNbDK7c7EWnEgSlW4kynQ6+tc6dnKGtdU5jziUuKIgpaTHigC/jrWKp7MAecH1qyU3bIrElFfoUm8Eau4bC7wSm6lEAedOTwrZ7H4JKsUgk2RKzP9Og9YqrmToutQTZ3LuwGkrZduFMjLaIWAIAUOMG48TWiy3JzHyqkdoIDuRWYqOlrR4a1cekkAaHlXRSo4zbfYK1ZzA0507zkQBrRKISOvuaBpuLnX2qQiptVCkYd0onOUmI1mNB5TXnCNqJcyQdM0jraK9Jx6VONuJTxQoJ4bxBi/C9eaPMKbUG3Gy2u0JI4cwRrWPUrpnT0L7ROlRnxM1OXCIANQp3TBFWktyJrmyOsRF7mAaNt3jeOIN4HT6VGtE+FQP4rKKFfQ7XstYjFqbXumyvv78aHaKQBItNx41nMuZiFHQcPHiKuuKzC+gq7pUThyrKSm7k8wFetj7ioSiT0q5iRKhH6T7ioyLWpPgrmiHugd0ia9F7PthtkTXBsIuCa73YwCmx0rXpX2jk65dM0WlE3NROgqVHL2osRw5UJdgDnW45hpYUAJHn7mnqHBJOQefHqaVAFpaQgqm5k/S1C24YlVG4QtRMGxPvpTuokRUSRCtOcgjzn3olgEZUmIqNSymb3PXSnaRAzGgB7IBMX+7eFU0YV0rKlKBHBMZY95q2hwqP9PWk+7G6NfagDG2htHEpkJa7wD9OvyP7VkbIYQ+hS3MydTuniTxkV1xORJPH3rhsLtFxlKiAlSVGYUD6iCDVGWUE0pmjDGbTcGS7W2ejCs96HMxOaEqSPywecEmQBbWud7N4I4h8FST3SFBS206KCjBUQbEiZiOFaW1toHEoSkswpBChlUSDcEiFeA41pDu1oSUjRJ+E5DmUZvEExB1/VVdRXMDZDyODjMy9oJbQ+oJSpAJIITeOQCR8VuVWtk9m8L3feZlOnOQEzCQAAeG8RraRoRTlCmUqUAMyoiVSoayAes1m4TazjTKg22mQStSyUuX1iCcuquR1px2ptyHmU5Qio+i92s2U2ylLiUJSDEAAj96g7JbTU6+hogJQc05RlkgEi/lWDj9rPYggvLUrLoIsPAJECtDs1i0IxDZKgm5Em2oI4+NDyfJUZ1i+L3P0emmEyEATx5+upo205ReoBtFoJzKcRbjmH7G2lMX0KVOdMR+oWvatZgJEDMcx04ChdXmMDT7vQP7QRYBaZIn4hpz9KkbcSEyCDrpzGopgO4rIBArie2dsQ1Oobk+aj9K7ZmTc8a57tT2fViilbRAWgEXsFCZieBnTzqrNFyg0jRppqGRNnNpbkzM0bmJCeOlVMXg8W1YsOHqkZx/4zWPinX/zNOjxbUP2rmLBN9o7L1GP/AKaeM2qALa1ll0uGqMq1KV/7T9Kv4ESasePYrIxy+R0jc2PsvOpI/KJJ8rxRECAAZn5Vq4JaWcOpeq1jKB46eprDW0WSmbpWNT+VQ1B96Sj8U32zVgncpL11/IWITljqlQ9IP7VWbHGr0d4AeRA/3W/eqPSq5otyKmTN3MV3WyHMrQA1rh2SBFdvsJsZAa06XtnH1y4RpF2NdaiS3eT0vROoMyKiWu2UeBtXQOSaOGe3R5+5pU+DbhAHj7mlQBZxS8qilIvJ+ZNAN0DiTapFLklRjUx85oVAKGtRJABIJk2jXrpTSF2uI0+tRufpT5+NGVBAixN+n+BQATyikWHH7NMhsJknXnWU92gbQSZzqP5U6DxVoKxsXtp1/dnIjiE/urU/KqZ54QL8ennM09tbVTlWkGSbQLxwMnh4VzGJctHrU2LaGXILTa31rOxWCUkfzV+ifpfzrnzyeWVs6UMSxRpFpmIKfGOOYcU+PEeJFZLyyy6HBmWyq2vEjQLvI9SNKttJywpZK09Yj0GsVa2s044gFm6CZVERYFQ4f0k+tWY/xUSlNKPJg7R2iXD3bYJzcJnXgOnPp51exOF7jDhAVJVAVfiOny/7asbNwbjKj3iYsoAqi0Kynhc7keRmsjbG1e9XbQW8etTnblRFZF40kRI0NHhHCDmGoII8QbVGhECmbXqKgyMT0VnaycanK0pCVgypCxJiDNuInlwphsRSRlH8OTJMFrncCZsK80dJSrMkkKGhBgjwIroti9vHm7PJ71J46KHnorz9a2Qyprkw5MDT+J2eD2EhOZTyGlKMRCdMoIAAMxaBareGwyfypCUDQJEDnpWdgO1GHxJCUryn9K90/Ox8jWu67G6nWr00+jK012J6TYafetEVBApkAJFRBBVKiNNB/mmIlQ2JnnUQUc3GZqira61RDDugNhPleDbqBoeFEdqnL/JemSICQTaOvGT6GgC465O6K5Ttjs9KVtOAAKUFBR5xEE9bxNbKdrlAleHeBJiyQeI6/cVW24wp1CVd2vdObRJsRBEJUTpFo4VTmVwZo00tuRMp45eVvCuKBypBsBMkpsYGpkEedZmJdS6oIcQW2lqEyRnF7KAFhHKa0hikLaLDhhH5SqUkSeBUBF7iuc2ng1tOZFHN+lXBQ4Hpwt9RWW00mjt6fm8cvzr8zR/glMuqYJkwciv1CJSR1mKzXkZVHxn1uPetrAL75IzGHGgChXONJ+Y86ydqEZ5Scw/pvbUeFlD0qvLFVwXKUmqn2v7YDAkiu52SslACfWuCbWqYEA9b+3967LZpxCWwQGfMrvbwterNL2zma58I2lqiAKYKEZzQNSUy4EgyfhJiJtc30ihG8bWA9q6ByTUwt0Agnj7mmpYVQCQJ5+5pUAWMXJWU6CT5ifv5UDpiADHWpXl5Sqb3PzNDZQ0qIyjjnlpRnRGbSSJ9BXG4zFOrP+opSvO3oLV2+QqMRAHDkKx9ubJn4RB+7VRmg5Lg04Mii+Uc4BMR51bQQkVW7kt60TK5Mn0rlSVHXiywhriaoYlWY9KvqXmsKqYwQLUR7HLorOndgVodlVsIS8h4rEkEZOqHUH5L9apITAJNR4Z8pcBSdbH9q1YXUlZlzq4OiPt7jwt1AaKsmVROa28pxxZty3q5zCYYkitXa75ceJUZjd9KWAZ3qtnLl0VY4ulZFixEJFVUCDVjFfGelVHl3qtItugnhUClUDrhqMmpxiQlOyRVaWzO0GIZ+BwxyVvD0OnlWW2ma2tg7DViHAkfCPiPIVNX0ip1Vs7js5tVeKTmWgJixI0PgDp862nX4IAvULDKWkBtAiLf3qVtqLm5rYuuTDKm+AxA5CoskcRGs0BcE5lEJEwJMSTw6mocdtFLaZcIQDoD8X+2nRBuiYErV0onHY3U+HhXJ4vbz6xGHS6RwVliflWt/HOKO5hyLCcxyiYF/vnUtotw+MZUhUBJMibX4wfC9UNt4FTrBWpBC0XnoPaRbxiqW1+0LuGdAWkAqTAEyIJJ18qqp7Q4l51BbCSQlQKbQU2Oh4i5is/08Ytu+zXHWZPiq6/cHBBCimATwJMkXuJ4agetPtJACIHDT1t8lp9KMkFClohspuUiIkXEchRPIChI0Vp4KFv/AND0rLONJpnexzWRbl7M3Bo3hXdbNaJSJ0FcIxdQrvtnLAQB0p6XtnO1/SJy74RMUyl5AANaJxIF4mo2UTvGt5yTSwYGQW5+5pU2FdlA148OppUAWX2iXFE3AJj1NRYg3vpFqlxToSogczbzNCXOZE0hkbj0J6kXomknLeo227kq4c+PWk4gqMHTh/fxoAydqbKDm+n0rnH2yk5a7lbgG6Nfu5qo9stJBKonnWbLg3co14dQ4cM5RLwSKgWqb1rYjYSiZGn3asvFYNYsOFYnilHs3rNGS4K4XmtUDqoFSHdMVE4gi5oXDB8lBxN5PGrWFTCSo0g3mOlqkxJhOWpN2JKjPyyTULzVWwiKHu+JqSZBopDD1GcNNbGF2Y46YQk+NdJgOyQTBcueCfrVsYyl0VTlGPZzGxeza31ACyeJNejbP2e3hm8qB48yamw7CW02EftTNpKjJrVCCiYp5HINDYJzX8KAukqgaUluZrCqitpFEp7p2ZVBCMwMGJkc6sKge0Gzu/b7sGFAhQ8reuvpUS9loZCnTLjp0Uq+8bCBwuRRo2pEnuXyq/8A0z7z86iTtHvFoSUOgFUnMiAYCiONoInyosK9l/CsQBySAB5CKdSiv/4063TMJ4VIuwMa0Acp27wyIaMSu4v+kf3NZexWw2QuLzfw4ipe0GJLj5kyEbo/5fP2qJkz4VyNRkubo7+lxbcaT9lrENoDy1qG6dEjQzmHpuz50z7cICRpEDy0+Sh6VP2gxW405lJzJCbcwNfUH1qMKVlyrEShKhebKlJ/41tdOFlGCUlkUfRSDULtxhQ8wD+8V2OyWtwE61yOC3iCeBj5yPcjyrr9nvSABVWm4m0L/ILhEqF396T5NgND9xRvC1vOgQuATw4VvOQaGDahAHj7mnqHCuSkHx49TSoAvloBajrcx4TVd1syYGvHlUuJdJcUE6AmT50CnB8N+U0hkbzk7ovz8qkKwgRNAgBAk66UksyZJkaj6eFMQTQneiCReo1HMY4DWkpZVKRYaGncVlT1oAZ52N0VErCJCbiTUrLfE6mq+IxCQCpaglAi5txj5mlQ7ooObBSs5tBVTE9nc9k1t4zaLaFBtRgqBsASYGpsOEiq6dt4dI/mpMgqngfi0MQfgVx/Kag8cWWLLJezL/8AbJQOFCrslIkqrWw+22lH+YnwvxVlE2sc1oN7HlTnb+HkguC3Q8wIFrneFhe9R8UB+eZlNdkkEwpR52Hyq0xsBhKoy5vH6VZxW1GkQM4TmGYEyLXjUWmDrFWMM+nuwtJJB6EfIiYqSxxXoi8k32yRDIQnKkAcqTTfE69eFMhJJk8NIpnVknKPWplYx3z0FE45EBOtMtQSIGv3ek03FzrTAKyb2FZjWw2yvOc4vI31j8wVpOkjSrqJXroKN0g2mDSAQekwKF42MR1jWi7uEwKrN4pIXkmFBOaLzHOmBMkBAk6/dqZCSVSbRVbC7UbdWUBSSb2vNrHXzoXdrMlIAdTeYNyN0kG40uCKAM/HbEC1GBckmaqOdnygWNbQ23h0j+YkSAbyDvEgGCJuQfSga2uyo5isaSBBmN6CBEkbp9KolghLs1Q1WSHTMx7ZK/4bmW5UB5hUfI1h4PaJeebbVAsUiOu9fzArsl7YaOSFgBV0m9xIE3FhJAkwLis7A7Gwwc/iWpJVOUXyieKQQDxtwvah4ukui7FqopNzXPogTsYhRhQv7gk+xNbmER3aINStt5ZJpBIUZqUcSi7RnzaieXiQSXLSbVGtGY9PajdTMdKjWspHU38KtM5p4VYyi/P3NKocG2cgtz9zSoAvuICVKA5n3NVlNReYEzRuAqWonST7mo8+bUWOnPxpDATK1dBRuPRup1+VJTgSANefOiQ0Bp5dKYhSAJOvE1E0gqOY+lJCSr4uB0onpsBpoYoAF1WY5RpxrM27tBDae6WhZSpBUSnLolSAeOaZUnQca1YCB93qFOFCt5aQfEA6wePgLdAaQHO4naTBIdUl8qQDChlTurd7uZV8O+I4KEHhVdt3BhIPdOBBSlCSYJSN1YQg5syI76Z05EwK6nukqMBCY55R+rNYx+re8TOtRuYJpNg03MAfAmYBBA00kDzigZz+ITh8ocyPZiSkjMCvMU9/mlKiCSCDY6kWkWhdRhAme6dAIbJXmSoqCgVAHKok3YM2gEHma6ZrZraUZS2jKJ3cqct7WTEXBPrUjTKI+BAAAA3RaMwA00AUR5nnQBy7W0sI8sNlL2iUagAgKARmg/qcJEcldBWtsLaqHD3baChKUJUAQkDKQDugG+tzGtWntmNqMd23BH6EwR1tzqUYVKJKEJBMBRSkAkDw1oAldIO6DBpwAkUKUBNyb86GCoydBpTEJtM7x8qZS8xgaC80n1zuijywIGp96AE87FuJqNCctyb07LZuTTZgu0G3GgCpjNq93BKFFJKtMtsqFLM5lD8qVacRWM5t1hTiXSXElSVgAkQA1vK3QTqQRbUpIOldFimQQJSCBwIB4R7EjzqH+HbAJyIkkH4ReNCbXjhSGYOKxeHZAHdutrGZRyFOY5+8Ksykkgn/AEzEm0iOMRtDDtJP+m+kRlUEq1zIUQ2RmkyEE8pOtzW/h9nNhJHdoynhlTH5uEf1K/3HnSTg2iQA03ABT8CdDMjTQybeNAHOIw2HWW/9J07qAjebE5lrCU2UADmS5MjhzNAjHYPMkIQ6S2MwNgUoCComEm4hxfAyUHWAa6h7CthGTu0EQE5coIgEkCI0BJMeNMjAtpE5ESRHwpuCIjTkYigLMnGd0lLQLboHdCN5I3Uqa3FjNJhRbMeN9aDCbcZZBQltYCLCEpuQQnndXGeNzW3/AA6VmVJBEEAEA2MSL8LCR0qF3ZjStG27DKdxOloGmg5UCJG3u8AMEAgGDrepFuQMqddKezaQEgACwAtA/YUSf1ERTENmItqTQBAnNw4+Io1onjpUClflT/mmBrYRYKBfn7mlQYVkZB5+5pUhmu42JNhqeHWoAyn9I9B1pUqQxdymfhHoOlO60I0GvKlSpiC7sch6UDbKb2HoKVKgAXmUngPQUTjQjQelKlQAyGUjQDXkKENJzaD0FNSoAdbKTqB6CktpMaD0FKlQA6Wk8h6ChbaTew9BSpUAM4ym26PQUfdDkPSmpUAA2wm+6PQUzjKZ+EegpUqAHcaTGg9BTNsp/SPQUqVAApaTyHHgKZxlP6R6ClSoAJxlPIegpBlN7D0FKlQAPcJn4R6Ck4ymPhHoKVKgAksp5D0FAhhP6R6ClSoAZTCZ+Eeg606mU/pHoKVKgBu5THwjTkKZOHT+lPoKVKmBdw7Yyiw48OppUqVAj/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C:\Users\Dell\Desktop\tracheostomy-tub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57250"/>
            <a:ext cx="35052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oogle.com/images?q=tbn:ANd9GcS-c4USYmzP8C7MzHmRAREIv3O5-NruKVDsZVGFw77IoYDj7yF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09800"/>
            <a:ext cx="3733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AAgMBAQEBAAAAAAAAAAAAAwQAAgUBBgcI/8QAPBAAAQQBAwIDBgQFAgUFAAAAAQACAxEEEiExBUETIlEGFCNhcbEyUoGRJDNCkqEVYgcWU3LhQ4LB0fH/xAAbAQACAwEBAQAAAAAAAAAAAAABAgADBAUGB//EACcRAAICAQQBBAIDAQAAAAAAAAABAhEDBBIhMVEFExRBIjIVIzOB/9oADAMBAAIRAxEAPwDzhCs0Wd0MO9UQLSefCNKI077oIKve6gCzzYICoxx/ZWBsLmjckKBIeVBsFwc1uo7lQha1wlVU1dlAFh3VTyu2pagUBlbazMqPlbB3CVng1A0lLE0Y5FLoR5IiNi1C00VCwrSgBsogAVm1YUICAJVxdotNXNIUAcHC6OVKVwFAMilbqKKCl2mgrhDbuit4UJR1rd13S9zqG31UDhGC89lzFzmTvLHbPHCFhSLe5atnus+iqcRjfwsTRJDgb+q457RsLRE3OwMOOGvLnAVXCK4giyNx2Xb1XVLgeBxypYXYnPGPFN1wPsor5DCZSa9PsooAcyMebEmMc8TmOHqOVUE/JfWusez0PUWFkjRfYgcLGl9hsVuMWRvf4v5iVWsyaNuXQZIuo8ngGgkbqE6VvT+yfUoZC1keto4N8pOboPUo71Ysh+gTqSZklilF00IMdsrh1q5wcxmxxpB/7SuGCdp3hePq0prQjVFSFKBVvDl/6bv2XCHt5ClkRUs9CuaSFYO33U1WOVLJRRcvdWJ9FXa1CUS1U8K2yqeFCIE9gcElLFpOy0LoFCkbqQHjLyZ5AU0rs9xu+SqHXuoPZDsutKh3VdwVCBQQu2hjsr0oA6ugKNHqrgBQhwBECqAEKadsI53UbAi+S8NYQTyssnQ8OY7dWmldKbPCBW5VdmiMODRxeoEeSU/qnhIHNtu+y8w5xD6tN4ua6DZxJaEN1Alht8DuV1AQ7jYhH6fnszWlwtrh2KzsbCfnzGV4LYb49VuRdOLQ0RtoD5LNl1Cxs24tA8sAMz/iG74H2UUyIJfFdt6fZRH5uLyJ/GZvB+hy0XsuaArEhcsFUI6wF0QJ4XPAaRwjUujZNuaBtTFfdo+7B+y4cOE8xNP6JqlAbU3sHtw+0Jnp+MeYW/shS9LxHAh0DP1C0ShvNqe5Ijwwf0eR6x7NYUzHeDH4T/Vq8R1Dpk+A8h7SW3s5fV8kA2sfLxY5mlj2Ag/JXwysx59BCSuPZ8yJpTc9l6fqHs04OMmJv/sKwp8afFOmaNzD8wtMZKRyMmGeN1ITpyo/UE2BYtQxg/NMV8CBf6rocCnHY7DzSr4MTQoSrMzNjLmEgJGDUdiD+y9BcektoFCd4bB5WD9lLLEZbWkdirFl9k+6RlcBKTzMbuVLRKA1SuKKoHslHlKjAQaUI+Aq7uuDdXDSoKzjyGstZcjvFl34tOZcoa3SFnawLIVbZbCIaQtayu6Ue9CmmJPKN0/Cnz5ajB0Dl3ZVuSStmvHjbYKNpkeGtBc49gtvp3QnPcJMrb0atXpnRosUWBqfzqK2YYBY2XOz62uInW0+gv8AKYDF6c0ANIpqyfbGWfBhxmYzyzWaJC9xDiWBQFUvPe2HRs3LEJxmNdGw6iDzao0rU8y3m/JFQhUTKgx3mCMyOJeWCzXyUSr+sdQid4b8F2poAP7KLc8XPSETR+gnvoqgkVZHtF7pSWcM3ukKMo6ZQoJh3WQ/Pa0/iCA/qcYP4glbIb5mAbyqtmCwf9UZ+Yfurs6g3sb+iATcM4KoZBSy2ZrXf+UYSgjYqBDSHUlXNtXa61ctBHzUUiMCyKzvwiz4GPks0yxNcD6hEYwVaK3YqyORroqlCMlTR5HqvslA4GTDJjd6dl5LNw58GQsnYW+h7FfVpiKK851uKKbGkbKARWx9FdHUU6ZhzenxkrhwzwEspb9PVJz5QB53SOTJkAuBfQBNUVk5E8ziRZKueXwYI6dt0zdGSSTRH7qzZSTuvNePK08kJhmTLQcH38kFMeWno3gRe4S2dD4kR0chZ7Mue6q0xHm6R8RpTqQuyhKGZ0TyCarndPe8NDdSTy4xOTJDX0SzZ9I0OG/zTWRws0h1FosEUo7qY0nSsWYG9QQvH07HslbY6wj0mW57ySgyT0DvygQxZGS6oWOK9R0D2ZdI9s2aBQ3DCqZzUVbZqxadydIR6L0ObqTxJMCyAHn1Xrh7l0xkcbtMYdsKHJWrjYjGMAYABVUEPrHSP9RwHQsAEnLXVwuXk1Huz2t0jsYtMsUb+xiKDUzygcchN4+MGgH/AOFk9BzHwBvTOoEsyI9ml3DwvRRtDatZM+N45Uzfjdqw8VABvcboc7w6+C1VldpOoHzIMr9gfluqra5QzimYucxvvT9x2+yirmn+JfseB9goh7mTyHZHwbWP1PLmYHue9pPLSq5fUsiJmpziRaW94HquOmaRXK+gvTYq6PDLVZfIm/q73AlwkP0XJ86NscT3GQCQc+hTmtnZrf2XCYyA1zGkDgUqXo8b+iz5c19iMebC7SdUgB7+iIOoMa7y5Lx6AhM6IAKEba+i54OKRRiFJfhQ8DrWz8kOfLGxrxkamv4ICtB1rIMmmDJY9x4aQd1wxwCFsTWDQ02AhDCxWva9jKc02KPCV6GHgda6Qyz2sljdpmjBI/K5NR+2uGAXSucxo5JHCy5OnYcjzIWnWTdgoLum4whlAZephBve1Rk9NT6LIeoc8nsen+0eHnN/hciOQfJy0XdRja3dwJ+q+LeyWFNDl5MUrHxNAtrtxvf/AOL2OJ03qmSQIp3Bn5nLnT0mSMdyfBvhq8bltZ6jO6xE0E6wP1XhvaX2mdpfHCCb7hei/wCWWvH8blyP9a2CQzugYeMfh3txe6owwg5XOVFuZyUf61Z87ibk5rwdJYwnuFqR9LjDRYF/Ra+djCGJxZs5osEDlK9MndkMcJWlr2777Wt2bS5Xzjdow4cuGP7cMz5+lRn+n/Cy8jpDmPthIXrntaUB8QdusMvcx8TRtUceRXE8lJh5kZuPcfRDPvo8sse30Xq3RAcj/CWkgBKaOoaK5aSDPOMjlYSQHBDyo3OGoDf5L0oxWnkBFbixWPIE61SXZW9E30eYwsHIyaaGOA9SFsYvs5C1wfPvXZbETA3gAfQJyLGdM0iyNlTl1bfCNGPRqPLBYWBDEfhxtH0C0Z8WWXGfFju0Pc2g70SnT2TY2QYMt4IduyT1+S34W1QGyyZJyu2b8eJVwZPQ/eMUnCznantFtf8AmC9BCRpHZI5+H4jWviPxGbgq2LmeIGRPbUg2PzS5Esi3RHhxwxT2i6ZJlsZkY3lniNhw5pOdGzfesZvifzWinX6pyq2ckxjxtzPFjdVjdvZBZFLHsl/wZxafAxJLq2/dDq27ndXcKPCpGAJDfcKkbkz8x7feHccD7BRCz2/xT6G232CiBZYsJ7VxLupH07Kds2F1pqHovUZD5cc16r3HyoeTw600/AASGl3xPmmh7O9YfOI2wCjy4nYIuR7I9Za0mMxuNcWh8uHkPx5eDOM4HdcGSB3SmZ0P2igJvp7nj/abSX+mdfdsemzj9Eflw8h+OzXOW0d1PfW+qyWdJ66/IZB/p8we87WNlv4PsJ1qeUDJLIWd3XaD1kF9k+PIVOc0Dc/5VseaXIdWPE+Q/wC0WvTdP/4fwRSB2bO6YD+kbAr1eH07FwW6MaFjAPQKmXqCXRbDRSbPN9D9nHFrcjNsE/0V916VuNFDEGRtAARXPA2pLTTUatcvPnlmfPR0sOGOJcdiWe5jY3BxoBeRyckzSvF+UcLX6/k6YnEFeQdlaY3V+JZtqRo3WA6rkNFMJ5QYpG6mvFAhtLKyXTySl0kbgL2V4pSBRsfVdnRZVCFM5GsxueS0bBkDuyrdJCOf5o7ZrW+TxZVUkY4+5idxYR5vcpdxGrZHLg4Ugujo2CuJq9B7f54+UdjSa33PxydldRu6RY2lzqCG2u6exGDUFzXE6ceQ2PjjSL5WnDGGM45S8WkAJrUKVE0XxiVy4BPiubp843afRJ9PznRSiDLJBumvPBWnyK4S+VhsmO4B/RNGUWtsh9rTtGixwO/IQ8iNpeJGAB/ZK4rpIh4Th5W8OTDnagK5VV7XSHcbLB7nGnXqHK4GDWHXwrNBPm7nlcI85CrA2cmeSNig48h1kO3+iJLWgFw3KqyLQ7UO6IVyKZrwMl23YfYKKmYwnIcSOw+wUSUE+lwYMTK8oF/JPRRMaKACX8UDurtmFrs2cXahtrWgcC/ooQD2QBOF3xxSFsG1Bi1vooGNB4CB4wXDOFNzDtQxpZd0LXC4AbJfxgl58ir3QbZNqDyy0UvNkADlZ0+YbKSmyz6qIPQ9NmUeUjPmfNZ2RlkEm1m5OdQO6dIVyRbreSHRONrzkRDtz3RM3LMp03YtLNdVJWh4P7HRRG/+VSSGJ/4mNP6IQedW6ITsErbj0x6i10JzYEf/AKTiz68JQsmhPmFt/MFoySsYPM4D6pY5LXAgEEK/FqciM+TTwl0UjkscqzXHfuk5n6bcNlGThzLB3W+OoU1yYp6eUHaDF5jnBd+ErXxTYFLBmmb4Jv02XoMGNwhY6ttIXP1MFF2jr6LI5xp/Q9DH3TbWgCnJeN4cQByrvJ78grnyR0KGGkUrA72gMfZ3V7KztchJM40T3QxISRRpckcQSqgXwp2EZhe4vG9hHI8tjnus+PU13yTkbydq2QaFJptoaVYggaDyOCrkhhu+yH4lkajygQTy4wZ3F2xofYKKuXL/ABDvN2H2CiAT3xnHYrhyAO6xveXXyrHJA7rrcnG30bAnvuocg+qyBltA3cuOzWfnH7oUyb0a3vXzUGVvysX31l/jH7qe/wAY/qH7qbWTebnvPqUpl5Q/N2WZJ1COvx/5WXndVaLpyKRN4/lZgF24LMyOotaDR3WPldRc5x0hISPkk5JpOityNPJ6lqFN3/VY+XmvPlaeUHKyY4PLq857JISGRxNqPgMV5HI5CT+LzfNEEm93wk9q43+q6JeAFXZelwPul1URsreP86STXEqxdtulbsZLgQ6tkOklbGHEbpmEHw2sA2WV1Mublh39K2umuZK0UbpWzuONNCwVyo63H1W2rTmH0eGWtVj1CYx4RqvutLHaGf8AhZXmaNscUX2AHQMIN8zCfqU82BscehnFK7ZCdiFyR1JXmcuy2MFHpAo2Br1d5dwO2648XTgVwvDbA325SOVj1wdaCRfdHiBe8NOyUDy02riSyDe4SNgGcnHMW5eCEuLq2kKz5DL+I2l3O0nulAM6w0GzuF1s3G9JQuuye6Hr7E/REg8/IN7nhXvU0EnYpNtHY+iaiNAVvaRkEctjveHVuKHf5BRXy42+8O83YfYKJSG5I8tuklNky70SmXblVDG3Zpdo86zMDcyc7PcAjNwp/wCqVxK1I3MbxQVjIz1CjsaJlHClr8bqVPc5B/UVqOyI2g2QlpcyMDYpaY1oTOG48vKFJhXySU0/OjA5CSzerY2O0l8gHojtYN6sC/Ga3lY3U81mK0tabeeELqPtH4oMeK077aisQtfK8mRxLieSrFjZXPMk+CrpXTSFznEuTGK+hv68JWSF7d27VyrROc38SScaNOKakrRph3oui9XGyFhtdIRpNrQZC4i6FKhmhFI2nilcRknhHjjr6pmKGzarbLkjOyMEZEWktF9j6LMjOV0uQ3GXMHdes93VjjteKewEfNNDUbPxlyie1btCvTc6DIa0k048hbMce9hY2X0SGYgwkxP7EKvvef0ktjzG+LD2kbyknijPnGy/HNx4kb7uDXIVGHe3bruHkR5UIkiOoEeiKYdJ8otZlFp0zTafQBwJujpbSqWOu9qTUjQCL9ENzS0H0RAAdZ2I/ULh0juiAHhQxgjZBiWUFtPPKHJueUw5oIApAeD6bIARSnaasEfJWYNg0i/mqgUbTUdFu6ISrGBzaOxVoSWmu67po7hXoXYCVhEsxrjkO3HA+wUVss/Hdv2H2CiBC56hvdFUf1IgeXn5rw0mT1OZ282gHsFXw8g0XTPN/NehWM8k8zR7R3U3jmRo/VLydVa0nVkD6WvKiB55JP1KsMW+Qj7Yrzm5N1uBt/Fc7/tCRm644n4UTnfMlLR4u/CO3DHoisaEecUk6nnSWG0wfJL+DNO65nOcfmtQYoB2CPFBR/DSbaI87ZmswqrZHbimlqCLtSu2CjdI0VvJZmPw/GjobOA2KRhZpkd4g34PyXp44tLtkpm4LTOSW6RIOfmqMkG0a9NqNrpiEAayQFoFLVjdsBpq1n4sRcQxwojkLYx4NZFnZYJuju4qkiQQl9bd0/HC1go912FgDhtsmXxXRHZZ3JmlRKMYy6I/VEcxoqm8okUYLR6ovh32VcnyOkKGLzCkR7Q5oDmghMOaGtqtyoYxptLddBoUYGs/lt016KxmOk6bB9UTSHXXKGQ4NPCNt8sdHGv8W9fK603sNx6oYsb8WUZj2jjjuEUSyjmgGxyqWG7lEc4F2yCXBxN8IoRstrB2S79yR+ysXgEi7BQpHD6UpQLLCgacr6hwCl3vsgjlWY7Vt6IOLGscPAtWAtAExAGpGL9TQW0laCmJ5QPju+g+yi7lE+OeOB9gohQbPMOxwADS6YdgU+Y77KNjFebhemPA7xNkNt4RBCQONkyyMAi0bw9uNkUDcJiKt6+qMyLi+CjhuysAOP2UoWUxcxgFXbFZBCIY6J+iO1lACkaBdoCxlE2itjsFWDN0TTupQu4GIiPMOFJYjI2idxwmAKCgYeyNIKnRhzRviyCQDXqn8J1t0tsvPKZycMTihs71SeMybHeY3MJo/iXM1OFxdo9H6dq4yjtZswAU0HlOUKIHKyoJwJLJ5WlEQHai7Va58jtRdhw0Mka0bkpiNgJ3CVJ8zZPQp1jgNNHlUyLDphbyBuqPjF7gUU01oNOKqY3OduduyQhnyRDVbEJ8BcPmnSzS/fhWIbYIamTHXRnGIgUQqGK7oblPubZNiguaACSE9gZnGNwHCBID3Wu5oIv1S5xw/ekUxDJeAgP1Hcha8uM0NIKUfCKO4VkFOXSKsmWGNfk6M+1eM6TatLEQDvQQHscxt2KVnty+0Vx1EHVPsNJJwQrNmoc0lmSBzaJ3QnzeYNc2vmq5Lk0KVlsvKd47tjwPsFFnZD/in4h7fZRAm5Gq9ra/+lAwaT6Abo5ZQIIFUqaQGheho8BuBtjAJvhdDaI9ER4oAgivuppJGrvxt2UJZwNp1/4XNJRQ0fqrNA1UKRQjZQM23RGN4XS2hvsut2dsOU1AcuC+kBtqadhS7q8umqPzXL30lEBYVwV1hOqlwUDzQ+ZRG+YW1SgWcDgTd7hDym6miRv4m8j1Cu4N78rmr12B7oOKfY0ZtO0zPa5geJB+H09CnYclrGg8kpfJ8OE7/wAt/J9CkpMkB9MbqHquTq8GzlHqPTNY8i2yfJ6WLKa5umtVhM4dizJz2WD07I0bvaeVsxz6/wAFUf8AC5kkzuJ2aYkBaArPfbQFnte9hskG+yOC94G+6G0JcMLufVELNPJVGtaN3O3XZJBV6tktMa+COomgFwx2K2spaXqDYthuUrN1CZwLowBQWrHpss+kYs2uwYv2kPShsbfMQKSUuXV+GLpJCSSW3Sv+dFClyoo7BOrbsujh9OXczi6j1mT4xIJ7yZXnV+ys5zA0mR2kfNZD+oOA+DHqJOyjMSXJcJM2U/JoOy3RxwhxFHIyZZ5XumwuVl4zrYyVpd9UBsjTDuQmH4OK5taACNrCxsnpEvvFmV3gfIpqX2iRdPhjBnjPlP4lQg3uCR80phYU0GeG34kXNnstHJlHiaGkClknpISlwdSHqOSEaEpo4zIdjwPsoq5Ad4p8/p9lFPhYxf5DP5Rp+LIWi5H/ANxUdJJq/G7j1UUWo4v0V8WTzed37rrppdA+I/n8xUUUC+i8cslj4j+fzFW8WTV/Mdz+YqKIorkWMsmsfEfz+YqNlko/Efz+YqKIgfRwTS6x8R/P5irGWSz8R/8AcVFEUQglk2+I/wDuKMyWTf4j+fzFRREAF80us/Ef/cVQzS3/ADH8/mKiigUCzZHnBdb3Hb1SLJH+7wed34R3UUWLW/odf0n/AHRqiR4jFPdx6omHNKGGpX8/mKii4cj10DSinmI/mv8A7imGTzax8WTj8xUUQHOGebf4r/7is7JyJtVeNJX/AHFRRPi/dFOo/wA2UEsmr+Y7j8yEZ5vN8V/H5ioovQ4zxOb9mJSTS/8AVf8A3FK5ksmpnxHcDuoorykZhe8QsIe4G/VEfLJf8x/9xUUVf2NLo5HLJr/mP/uKM2WQwut7v3UUTMr+xRsjwX0937rMfI/xT53c+qiiC7LAM8j/ABD53cDv8lFFEw5//9k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encrypted-tbn0.google.com/images?q=tbn:ANd9GcQYxPf15gq2_t8pXw4r4SJr1rZWGMW6lDr24z3g7kjdCY5VO1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011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76213"/>
            <a:ext cx="83153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0"/>
            <a:ext cx="833437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3821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76238"/>
            <a:ext cx="76866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21</Words>
  <Application>Microsoft Office PowerPoint</Application>
  <PresentationFormat>On-screen Show (4:3)</PresentationFormat>
  <Paragraphs>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ANATOMY OF LARYNX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15</cp:revision>
  <dcterms:created xsi:type="dcterms:W3CDTF">2012-08-26T17:58:30Z</dcterms:created>
  <dcterms:modified xsi:type="dcterms:W3CDTF">2012-08-26T18:51:36Z</dcterms:modified>
</cp:coreProperties>
</file>